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B348B4-B390-4F60-B774-F47CD45716BC}">
  <a:tblStyle styleId="{F9B348B4-B390-4F60-B774-F47CD45716B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7932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9653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155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7973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1535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704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7166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7190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15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31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999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844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0455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0643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5123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8736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79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66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Studies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GB" sz="6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Prelim task</a:t>
            </a:r>
          </a:p>
        </p:txBody>
      </p:sp>
      <p:sp>
        <p:nvSpPr>
          <p:cNvPr id="191" name="Shape 191"/>
          <p:cNvSpPr txBox="1"/>
          <p:nvPr/>
        </p:nvSpPr>
        <p:spPr>
          <a:xfrm rot="-2603188">
            <a:off x="1092961" y="2034374"/>
            <a:ext cx="2808311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7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GCSE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Shape 282" descr="http://www.iceposter.com/thumbs/MOV_15bbbd3f_b.jpg"/>
          <p:cNvPicPr preferRelativeResize="0"/>
          <p:nvPr/>
        </p:nvPicPr>
        <p:blipFill rotWithShape="1">
          <a:blip r:embed="rId3">
            <a:alphaModFix/>
          </a:blip>
          <a:srcRect b="7839"/>
          <a:stretch/>
        </p:blipFill>
        <p:spPr>
          <a:xfrm>
            <a:off x="33892" y="224722"/>
            <a:ext cx="4394961" cy="623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 descr="http://www.tribute.ca/tribute_objects/images/movies/Wild_Child/WildChil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4007" y="224721"/>
            <a:ext cx="4410827" cy="62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Shape 289" descr="http://www.impawards.com/1995/posters/clueless_xlg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511" y="260647"/>
            <a:ext cx="4214051" cy="626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1273" y="116631"/>
            <a:ext cx="4144300" cy="640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Shape 297" descr="http://upload.wikimedia.org/wikipedia/en/thumb/e/ec/Junoposter2007.jpg/215px-Junoposter200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548679"/>
            <a:ext cx="3743339" cy="583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 descr="http://static.tvtropes.org/pmwiki/pub/images/superbad2_larg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3967" y="260647"/>
            <a:ext cx="4320480" cy="6431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Shape 304" descr="http://upload.wikimedia.org/wikipedia/en/e/e1/17agai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260647"/>
            <a:ext cx="4224286" cy="626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 descr="http://static.dramastyle.com/images/3/10/7450/Napoleon-Dynamite_7450_9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716014" y="116631"/>
            <a:ext cx="4215679" cy="619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Shape 312" descr="http://images.moviepostershop.com/the-jerk-theory-movie-poster-2009-102067325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3" y="116845"/>
            <a:ext cx="4466916" cy="66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 descr="http://www.dvdsreleasedates.com/posters/800/I/I-Love-You,-Beth-Cooper-movie-post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4562" y="216131"/>
            <a:ext cx="4283968" cy="642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Shape 320" descr="https://www.movieguide.org/wp-content/uploads/2012/08/1039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105905"/>
            <a:ext cx="4377184" cy="6491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 descr="http://cdn.traileraddict.com/content/universal-pictures/charlie_st_cloud-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6016" y="72740"/>
            <a:ext cx="4061700" cy="6763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Shape 328" descr="http://www.thehollywoodnews.com/wp-content/uploads/The-Perks-of-Being-a-Wallflower-Post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73023"/>
            <a:ext cx="8649887" cy="6308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Shape 334" descr="The-Perks-of-Being-a-Wallflower-Poste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88640"/>
            <a:ext cx="3960440" cy="5852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REMINDER - Conventions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604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conventions of teen movies?</a:t>
            </a:r>
          </a:p>
        </p:txBody>
      </p:sp>
      <p:sp>
        <p:nvSpPr>
          <p:cNvPr id="198" name="Shape 198"/>
          <p:cNvSpPr txBox="1"/>
          <p:nvPr/>
        </p:nvSpPr>
        <p:spPr>
          <a:xfrm rot="528047">
            <a:off x="611559" y="2487960"/>
            <a:ext cx="1872208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0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parties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2915816" y="4655485"/>
            <a:ext cx="187220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alcohol</a:t>
            </a:r>
          </a:p>
        </p:txBody>
      </p:sp>
      <p:sp>
        <p:nvSpPr>
          <p:cNvPr id="200" name="Shape 200"/>
          <p:cNvSpPr txBox="1"/>
          <p:nvPr/>
        </p:nvSpPr>
        <p:spPr>
          <a:xfrm rot="-1492031">
            <a:off x="6876256" y="3841151"/>
            <a:ext cx="1872208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0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romance</a:t>
            </a:r>
          </a:p>
        </p:txBody>
      </p:sp>
      <p:sp>
        <p:nvSpPr>
          <p:cNvPr id="201" name="Shape 201"/>
          <p:cNvSpPr txBox="1"/>
          <p:nvPr/>
        </p:nvSpPr>
        <p:spPr>
          <a:xfrm rot="-790064">
            <a:off x="5228455" y="4792216"/>
            <a:ext cx="1872207" cy="523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proms</a:t>
            </a:r>
          </a:p>
        </p:txBody>
      </p:sp>
      <p:sp>
        <p:nvSpPr>
          <p:cNvPr id="202" name="Shape 202"/>
          <p:cNvSpPr txBox="1"/>
          <p:nvPr/>
        </p:nvSpPr>
        <p:spPr>
          <a:xfrm rot="-1063396">
            <a:off x="1259632" y="3764208"/>
            <a:ext cx="187220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cliques</a:t>
            </a:r>
          </a:p>
        </p:txBody>
      </p:sp>
      <p:sp>
        <p:nvSpPr>
          <p:cNvPr id="203" name="Shape 203"/>
          <p:cNvSpPr txBox="1"/>
          <p:nvPr/>
        </p:nvSpPr>
        <p:spPr>
          <a:xfrm rot="1455976">
            <a:off x="3846448" y="2683881"/>
            <a:ext cx="187220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conflict</a:t>
            </a:r>
          </a:p>
        </p:txBody>
      </p:sp>
      <p:sp>
        <p:nvSpPr>
          <p:cNvPr id="204" name="Shape 204"/>
          <p:cNvSpPr txBox="1"/>
          <p:nvPr/>
        </p:nvSpPr>
        <p:spPr>
          <a:xfrm rot="-1695692">
            <a:off x="6541021" y="5278699"/>
            <a:ext cx="1872208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rebellion</a:t>
            </a:r>
          </a:p>
        </p:txBody>
      </p:sp>
      <p:sp>
        <p:nvSpPr>
          <p:cNvPr id="205" name="Shape 205"/>
          <p:cNvSpPr txBox="1"/>
          <p:nvPr/>
        </p:nvSpPr>
        <p:spPr>
          <a:xfrm rot="1455976">
            <a:off x="1018801" y="5103488"/>
            <a:ext cx="187220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0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friendship</a:t>
            </a:r>
          </a:p>
        </p:txBody>
      </p:sp>
      <p:sp>
        <p:nvSpPr>
          <p:cNvPr id="206" name="Shape 206"/>
          <p:cNvSpPr txBox="1"/>
          <p:nvPr/>
        </p:nvSpPr>
        <p:spPr>
          <a:xfrm rot="1128043">
            <a:off x="3856851" y="3629545"/>
            <a:ext cx="1872208" cy="523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</a:p>
        </p:txBody>
      </p:sp>
      <p:sp>
        <p:nvSpPr>
          <p:cNvPr id="207" name="Shape 207"/>
          <p:cNvSpPr txBox="1"/>
          <p:nvPr/>
        </p:nvSpPr>
        <p:spPr>
          <a:xfrm rot="800978">
            <a:off x="5778446" y="2742171"/>
            <a:ext cx="1872208" cy="523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alienation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Posters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purpose of a movie poster?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sell the movie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let the audience know who is in it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let the audience know when it is on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tell something about the story of the movie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539552" y="-31541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Posters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67543" y="620687"/>
            <a:ext cx="8229600" cy="5326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conventions of a movie poster?</a:t>
            </a:r>
          </a:p>
        </p:txBody>
      </p:sp>
      <p:pic>
        <p:nvPicPr>
          <p:cNvPr id="221" name="Shape 221" descr="twilight-movie-poster-mo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4439" y="1347896"/>
            <a:ext cx="3333750" cy="4724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6126560" y="3989082"/>
            <a:ext cx="1512167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is large and either at the bottom or top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90050" y="1347896"/>
            <a:ext cx="1512167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image, filling most of the space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247945" y="2781391"/>
            <a:ext cx="209180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text over the characters’ faces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6126560" y="1353541"/>
            <a:ext cx="2477887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Actors’ names at the top. Often in capitals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6911752" y="4908553"/>
            <a:ext cx="2232248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 is carefully chosen – here to create mystery and romance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1024665" y="2135059"/>
            <a:ext cx="1512167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Lots of light on characters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49136" y="5508717"/>
            <a:ext cx="2530692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Colours – carefully chosen to create mood. Here, soft oranges to link to time of ‘twilight’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102468" y="3571917"/>
            <a:ext cx="2091805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Image carefully chosen to give information about movie – here romance – profiles of main characters before a kiss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6126560" y="6078030"/>
            <a:ext cx="301744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 block at the bottom to give industry information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2915816" y="6135480"/>
            <a:ext cx="158417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Release details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4932039" y="6155048"/>
            <a:ext cx="154177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logos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179511" y="908720"/>
            <a:ext cx="8229600" cy="16847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three of the posters below and write your own textual analysis of them in annotations around the poster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251519" y="2397848"/>
            <a:ext cx="3096343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A* - B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Detailed analysis of three posters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Lots of comments about WHY certain elements are chosen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3131840" y="3284983"/>
            <a:ext cx="3096343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of three posters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comments as to why certain images, fonts, layouts used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5940151" y="4453046"/>
            <a:ext cx="3203847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Annotations of three posters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Comments tend to DESCRIBE the elements, rather than analyse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task is to make one of the posters below in pairs.</a:t>
            </a:r>
          </a:p>
          <a:p>
            <a:pPr marL="514350" marR="0" lvl="0" indent="-51435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your poster</a:t>
            </a:r>
          </a:p>
          <a:p>
            <a:pPr marL="514350" marR="0" lvl="0" indent="-51435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your photoshoot  - costumes, props, who will be the model(s)</a:t>
            </a:r>
          </a:p>
          <a:p>
            <a:pPr marL="514350" marR="0" lvl="0" indent="-51435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necessary details in your planner for NEXT lesson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601216" y="-1424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photographs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395536" y="908720"/>
            <a:ext cx="8424935" cy="19442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your photos need to be landscape or portrait?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of each person do you need to see?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266576" y="3124682"/>
            <a:ext cx="2448271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2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Close Up shot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2422373" y="2597317"/>
            <a:ext cx="2571710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2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Medium Close Up shot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6993543" y="2597317"/>
            <a:ext cx="231721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2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Long shot</a:t>
            </a:r>
          </a:p>
        </p:txBody>
      </p:sp>
      <p:pic>
        <p:nvPicPr>
          <p:cNvPr id="257" name="Shape 257" descr="http://images2.fanpop.com/images/photos/6400000/jude-law-jude-law-6448979-1024-768.jpg"/>
          <p:cNvPicPr preferRelativeResize="0"/>
          <p:nvPr/>
        </p:nvPicPr>
        <p:blipFill rotWithShape="1">
          <a:blip r:embed="rId4">
            <a:alphaModFix/>
          </a:blip>
          <a:srcRect l="33316" b="7541"/>
          <a:stretch/>
        </p:blipFill>
        <p:spPr>
          <a:xfrm>
            <a:off x="127934" y="4280901"/>
            <a:ext cx="2347001" cy="243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 descr="http://assets-s3.usmagazine.com/uploads/assets/articles/52321-india-eisley-18-to-play-young-angelina-jolie-in-maleficent/1336591989_india-eisley-467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62930" y="3753537"/>
            <a:ext cx="2089251" cy="297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 descr="http://cdn03.cdn.justjared.com/wp-content/uploads/headlines/2013/03/daniel-radcliffe-sam-claflin-jameson-empire-awards-2013.jpg"/>
          <p:cNvPicPr preferRelativeResize="0"/>
          <p:nvPr/>
        </p:nvPicPr>
        <p:blipFill rotWithShape="1">
          <a:blip r:embed="rId6">
            <a:alphaModFix/>
          </a:blip>
          <a:srcRect r="50000"/>
          <a:stretch/>
        </p:blipFill>
        <p:spPr>
          <a:xfrm>
            <a:off x="7190438" y="3305151"/>
            <a:ext cx="1728191" cy="345638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5053401" y="3122018"/>
            <a:ext cx="2317215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2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Medium shot</a:t>
            </a:r>
          </a:p>
        </p:txBody>
      </p:sp>
      <p:pic>
        <p:nvPicPr>
          <p:cNvPr id="261" name="Shape 261" descr="http://www.richmix.org.uk/images/events/main/thor_dark_world__action_shot_Aug1.jpg"/>
          <p:cNvPicPr preferRelativeResize="0"/>
          <p:nvPr/>
        </p:nvPicPr>
        <p:blipFill rotWithShape="1">
          <a:blip r:embed="rId7">
            <a:alphaModFix/>
          </a:blip>
          <a:srcRect l="21776" r="13392"/>
          <a:stretch/>
        </p:blipFill>
        <p:spPr>
          <a:xfrm>
            <a:off x="4280591" y="4406510"/>
            <a:ext cx="3196493" cy="23219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/>
              <a:t>Fonts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GB" sz="2400"/>
              <a:t>Create a document called Prelim Poster task fonts and search through dafont for the correct font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GB" sz="2400"/>
              <a:t>Put your possible choices onto your document - remember to clearly write down the full name of the font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69" name="Shape 269"/>
          <p:cNvSpPr txBox="1"/>
          <p:nvPr/>
        </p:nvSpPr>
        <p:spPr>
          <a:xfrm>
            <a:off x="3284700" y="6308850"/>
            <a:ext cx="5859300" cy="5490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209550" rtl="0">
              <a:spcBef>
                <a:spcPts val="64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b="1">
                <a:solidFill>
                  <a:schemeClr val="dk1"/>
                </a:solidFill>
              </a:rPr>
              <a:t>Reminder: Join Google classroom 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</a:rPr>
              <a:t>Use the Photoshop tutorial on Weebly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</a:rPr>
              <a:t>Layout the poster in P</a:t>
            </a:r>
            <a:r>
              <a:rPr lang="en-GB" sz="3200">
                <a:solidFill>
                  <a:schemeClr val="dk1"/>
                </a:solidFill>
              </a:rPr>
              <a:t>hotoshop</a:t>
            </a:r>
            <a:r>
              <a:rPr lang="en-GB" sz="3200" b="0" i="0" u="none" strike="noStrike" cap="none">
                <a:solidFill>
                  <a:schemeClr val="dk1"/>
                </a:solidFill>
              </a:rPr>
              <a:t> for all except the photograph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On-screen Show (4:3)</PresentationFormat>
  <Paragraphs>71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Media Studies</vt:lpstr>
      <vt:lpstr>REMINDER - Conventions</vt:lpstr>
      <vt:lpstr>Posters</vt:lpstr>
      <vt:lpstr>Posters</vt:lpstr>
      <vt:lpstr>Homework</vt:lpstr>
      <vt:lpstr>TASK</vt:lpstr>
      <vt:lpstr>Planning photographs</vt:lpstr>
      <vt:lpstr>Fonts</vt:lpstr>
      <vt:lpstr>Poster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Studies</dc:title>
  <dc:creator>Miss M. Dughan</dc:creator>
  <cp:lastModifiedBy>Miss M. Dughan</cp:lastModifiedBy>
  <cp:revision>1</cp:revision>
  <dcterms:modified xsi:type="dcterms:W3CDTF">2016-07-08T12:43:44Z</dcterms:modified>
</cp:coreProperties>
</file>