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3" r:id="rId14"/>
    <p:sldId id="279" r:id="rId15"/>
    <p:sldId id="280" r:id="rId16"/>
    <p:sldId id="281" r:id="rId17"/>
    <p:sldId id="284" r:id="rId18"/>
    <p:sldId id="282" r:id="rId19"/>
    <p:sldId id="285" r:id="rId20"/>
    <p:sldId id="286" r:id="rId21"/>
    <p:sldId id="287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99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79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0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14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1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5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8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5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5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8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65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88D2-B45F-4860-8682-790B19C35DCE}" type="datetimeFigureOut">
              <a:rPr lang="en-GB" smtClean="0"/>
              <a:pPr/>
              <a:t>17/01/2015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5699-DB2C-40FA-AB31-165A98CAF6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7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GCSE Magazines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Making </a:t>
            </a:r>
            <a:r>
              <a:rPr lang="en-GB" dirty="0" smtClean="0"/>
              <a:t>the double page spread</a:t>
            </a:r>
          </a:p>
        </p:txBody>
      </p:sp>
    </p:spTree>
    <p:extLst>
      <p:ext uri="{BB962C8B-B14F-4D97-AF65-F5344CB8AC3E}">
        <p14:creationId xmlns:p14="http://schemas.microsoft.com/office/powerpoint/2010/main" val="4322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1556792"/>
            <a:ext cx="3672408" cy="3456384"/>
          </a:xfrm>
        </p:spPr>
        <p:txBody>
          <a:bodyPr>
            <a:noAutofit/>
          </a:bodyPr>
          <a:lstStyle/>
          <a:p>
            <a:r>
              <a:rPr lang="en-GB" sz="3200" dirty="0" smtClean="0"/>
              <a:t>Draw another text box where necessary. Remember that you can use half the space between the blue line and the edge of the page</a:t>
            </a:r>
            <a:endParaRPr lang="en-GB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 t="13460" r="44135" b="13385"/>
          <a:stretch/>
        </p:blipFill>
        <p:spPr bwMode="auto">
          <a:xfrm>
            <a:off x="0" y="4435"/>
            <a:ext cx="5220072" cy="680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499992" y="3284984"/>
            <a:ext cx="864096" cy="1204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7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16632"/>
            <a:ext cx="3888432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Sometimes the text will overflow from one text box into another. To make this happen automatically, click on the first text box then click on the link button.</a:t>
            </a:r>
          </a:p>
          <a:p>
            <a:pPr marL="0" indent="0">
              <a:buNone/>
            </a:pPr>
            <a:r>
              <a:rPr lang="en-GB" sz="2800" dirty="0" smtClean="0"/>
              <a:t>If you move your mouse into the second text box, a jug will appear.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You can then ‘pour’ the excess text from the first text box into the second.</a:t>
            </a:r>
            <a:endParaRPr lang="en-GB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0" r="39317" b="10856"/>
          <a:stretch/>
        </p:blipFill>
        <p:spPr bwMode="auto">
          <a:xfrm>
            <a:off x="23102" y="0"/>
            <a:ext cx="4908938" cy="68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442668" y="404664"/>
            <a:ext cx="72008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0" t="39497" r="42069" b="46191"/>
          <a:stretch/>
        </p:blipFill>
        <p:spPr>
          <a:xfrm rot="10800000">
            <a:off x="7668344" y="4077072"/>
            <a:ext cx="1245476" cy="97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16632"/>
            <a:ext cx="3826768" cy="6009531"/>
          </a:xfrm>
        </p:spPr>
        <p:txBody>
          <a:bodyPr/>
          <a:lstStyle/>
          <a:p>
            <a:r>
              <a:rPr lang="en-GB" dirty="0" smtClean="0"/>
              <a:t>If you decide to reduce the size of the first text box, the extra text will flow into the second so that you don’t lose any of your story.</a:t>
            </a:r>
            <a:endParaRPr lang="en-GB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21335" r="49715" b="15302"/>
          <a:stretch/>
        </p:blipFill>
        <p:spPr bwMode="auto">
          <a:xfrm>
            <a:off x="0" y="-1944"/>
            <a:ext cx="5195190" cy="65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97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 your title, choose Word Art and a style without a shadow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9" y="1600200"/>
            <a:ext cx="8503933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796136" y="2348880"/>
            <a:ext cx="72008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6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2711"/>
            <a:ext cx="8352928" cy="154809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Choose your font (try installing a font from Dafont.com) and type in your text</a:t>
            </a:r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0934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771800" y="2348880"/>
            <a:ext cx="1368152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9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620688"/>
            <a:ext cx="29626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Choose the Shape Fill/Shape Outline options to recolour your title.</a:t>
            </a:r>
          </a:p>
          <a:p>
            <a:pPr marL="0" indent="0">
              <a:buNone/>
            </a:pPr>
            <a:r>
              <a:rPr lang="en-GB" dirty="0" smtClean="0"/>
              <a:t>Remember that this is the title of the article– </a:t>
            </a:r>
            <a:r>
              <a:rPr lang="en-GB" b="1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 the title of the magazine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41233" b="13793"/>
          <a:stretch/>
        </p:blipFill>
        <p:spPr bwMode="auto">
          <a:xfrm>
            <a:off x="149771" y="116632"/>
            <a:ext cx="4997670" cy="63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347864" y="511910"/>
            <a:ext cx="720080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200411"/>
            <a:ext cx="296267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For different colours and sizes, create a new Word Art for each section of your title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t="28664" r="52744" b="14440"/>
          <a:stretch/>
        </p:blipFill>
        <p:spPr bwMode="auto">
          <a:xfrm>
            <a:off x="179511" y="188640"/>
            <a:ext cx="457414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05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88640"/>
            <a:ext cx="4690864" cy="593752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For a professional finish,</a:t>
            </a:r>
          </a:p>
          <a:p>
            <a:pPr marL="0" indent="0">
              <a:buNone/>
            </a:pPr>
            <a:r>
              <a:rPr lang="en-GB" dirty="0" smtClean="0"/>
              <a:t>your text should be ‘justified’. This means that the text reaches both the left and right side of the text box.</a:t>
            </a:r>
          </a:p>
          <a:p>
            <a:pPr marL="0" indent="0">
              <a:buNone/>
            </a:pPr>
            <a:r>
              <a:rPr lang="en-GB" dirty="0" smtClean="0"/>
              <a:t>Highlight the text and choose the ‘justify’ button above Paragraph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t="2801" r="51653" b="10991"/>
          <a:stretch/>
        </p:blipFill>
        <p:spPr bwMode="auto">
          <a:xfrm>
            <a:off x="179512" y="0"/>
            <a:ext cx="3600400" cy="666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547664" y="476672"/>
            <a:ext cx="936104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5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Insert your images, trying to keep to the lines of the columns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24785" r="50000" b="12715"/>
          <a:stretch/>
        </p:blipFill>
        <p:spPr bwMode="auto">
          <a:xfrm>
            <a:off x="179512" y="188640"/>
            <a:ext cx="462976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5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Continue to fill your article with images and text</a:t>
            </a:r>
            <a:endParaRPr lang="en-GB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3710"/>
            <a:ext cx="8208912" cy="461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38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77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bigger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 have to complete:</a:t>
            </a:r>
          </a:p>
          <a:p>
            <a:r>
              <a:rPr lang="en-GB" dirty="0" smtClean="0"/>
              <a:t>A front cover for a new magazine</a:t>
            </a:r>
          </a:p>
          <a:p>
            <a:r>
              <a:rPr lang="en-GB" dirty="0" smtClean="0"/>
              <a:t>A contents/editorial page</a:t>
            </a:r>
          </a:p>
          <a:p>
            <a:r>
              <a:rPr lang="en-GB" dirty="0" smtClean="0"/>
              <a:t>A double page spread article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should have completed</a:t>
            </a:r>
          </a:p>
          <a:p>
            <a:r>
              <a:rPr lang="en-GB" dirty="0" smtClean="0"/>
              <a:t>All of your research into real magazines/ target audience</a:t>
            </a:r>
          </a:p>
          <a:p>
            <a:r>
              <a:rPr lang="en-GB" dirty="0" smtClean="0"/>
              <a:t>All of your planning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1296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Check list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352928" cy="532859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Remember page numbers – the left page is an even number, the right page is odd</a:t>
            </a:r>
          </a:p>
          <a:p>
            <a:r>
              <a:rPr lang="en-GB" dirty="0" smtClean="0"/>
              <a:t>Most magazines have the magazine name and date on each page – look for examples in the ones that you analysed in your folder</a:t>
            </a:r>
          </a:p>
          <a:p>
            <a:r>
              <a:rPr lang="en-GB" dirty="0" smtClean="0"/>
              <a:t>Remember the maximum font size should be 12</a:t>
            </a:r>
          </a:p>
          <a:p>
            <a:r>
              <a:rPr lang="en-GB" dirty="0" smtClean="0"/>
              <a:t>Make sure the font for the main text is simple and easy to read</a:t>
            </a:r>
          </a:p>
          <a:p>
            <a:r>
              <a:rPr lang="en-GB" dirty="0" smtClean="0"/>
              <a:t>Try to avoid white, empty space in your article</a:t>
            </a:r>
          </a:p>
          <a:p>
            <a:r>
              <a:rPr lang="en-GB" dirty="0" smtClean="0"/>
              <a:t>Proof read carefully – it must be accurate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925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Grading</a:t>
            </a:r>
            <a:endParaRPr lang="en-GB" sz="6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351462"/>
              </p:ext>
            </p:extLst>
          </p:nvPr>
        </p:nvGraphicFramePr>
        <p:xfrm>
          <a:off x="179512" y="1628800"/>
          <a:ext cx="8712970" cy="4436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A/A*</a:t>
                      </a:r>
                    </a:p>
                    <a:p>
                      <a:pPr algn="ctr"/>
                      <a:r>
                        <a:rPr lang="en-GB" sz="2800" dirty="0" smtClean="0"/>
                        <a:t>Excellent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B</a:t>
                      </a:r>
                    </a:p>
                    <a:p>
                      <a:pPr algn="ctr"/>
                      <a:r>
                        <a:rPr lang="en-GB" sz="2800" dirty="0" smtClean="0"/>
                        <a:t>Very good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</a:t>
                      </a:r>
                    </a:p>
                    <a:p>
                      <a:pPr algn="ctr"/>
                      <a:r>
                        <a:rPr lang="en-GB" sz="2800" dirty="0" smtClean="0"/>
                        <a:t>Good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</a:t>
                      </a:r>
                    </a:p>
                    <a:p>
                      <a:pPr algn="ctr"/>
                      <a:r>
                        <a:rPr lang="en-GB" sz="2800" dirty="0" smtClean="0"/>
                        <a:t>Basic</a:t>
                      </a:r>
                      <a:endParaRPr lang="en-GB" sz="2800" dirty="0"/>
                    </a:p>
                  </a:txBody>
                  <a:tcPr/>
                </a:tc>
              </a:tr>
              <a:tr h="55814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ICT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5814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Font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5814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Language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5814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Photos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58149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Mise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en</a:t>
                      </a:r>
                      <a:r>
                        <a:rPr lang="en-GB" sz="2000" b="1" baseline="0" dirty="0" smtClean="0"/>
                        <a:t> Scene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5814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Overall</a:t>
                      </a:r>
                      <a:r>
                        <a:rPr lang="en-GB" sz="2000" b="1" baseline="0" dirty="0" smtClean="0"/>
                        <a:t> standard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3140968"/>
            <a:ext cx="5616624" cy="206210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See Mark your own sheet on Moodle to show a break down of how to reach the grade you are working towards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6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Production Log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up your production log to cover all of the work that you have done today</a:t>
            </a:r>
          </a:p>
          <a:p>
            <a:r>
              <a:rPr lang="en-GB" dirty="0" smtClean="0"/>
              <a:t>Remember to be</a:t>
            </a:r>
            <a:r>
              <a:rPr lang="en-GB" b="1" dirty="0" smtClean="0">
                <a:solidFill>
                  <a:srgbClr val="FF0000"/>
                </a:solidFill>
              </a:rPr>
              <a:t> reflective </a:t>
            </a:r>
            <a:r>
              <a:rPr lang="en-GB" dirty="0" smtClean="0"/>
              <a:t>about the work that you have done – don’t just describe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71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 smtClean="0"/>
              <a:t>Making your article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501008"/>
            <a:ext cx="822960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Points to remember</a:t>
            </a:r>
          </a:p>
          <a:p>
            <a:r>
              <a:rPr lang="en-GB" dirty="0" smtClean="0"/>
              <a:t>Try to include lots of images</a:t>
            </a:r>
          </a:p>
          <a:p>
            <a:r>
              <a:rPr lang="en-GB" dirty="0" smtClean="0"/>
              <a:t>Make sure all text is in columns </a:t>
            </a:r>
            <a:r>
              <a:rPr lang="en-GB" b="1" dirty="0" smtClean="0">
                <a:solidFill>
                  <a:srgbClr val="FF0000"/>
                </a:solidFill>
              </a:rPr>
              <a:t>Font </a:t>
            </a:r>
            <a:r>
              <a:rPr lang="en-GB" b="1" dirty="0" smtClean="0">
                <a:solidFill>
                  <a:srgbClr val="FF0000"/>
                </a:solidFill>
              </a:rPr>
              <a:t>size of body copy should not be more than 12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your mock up to make your real article on Publisher.</a:t>
            </a:r>
          </a:p>
          <a:p>
            <a:r>
              <a:rPr lang="en-GB" sz="2800" dirty="0" smtClean="0"/>
              <a:t>Copy and paste the Word planning of your article into the text boxes on Publisher 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3267213" cy="2063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6093296"/>
            <a:ext cx="7416824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Use the Construction – Mark your Own sheet on Moodle for grading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6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</a:t>
            </a:r>
            <a:r>
              <a:rPr lang="en-GB" dirty="0" err="1" smtClean="0"/>
              <a:t>unmanipulated</a:t>
            </a:r>
            <a:r>
              <a:rPr lang="en-GB" dirty="0" smtClean="0"/>
              <a:t>, original photos printed on A4 in colour to go in your folder. Fit at least 6 photos per page (Title: </a:t>
            </a:r>
            <a:r>
              <a:rPr lang="en-GB" u="sng" dirty="0" err="1" smtClean="0"/>
              <a:t>Unmanipulated</a:t>
            </a:r>
            <a:r>
              <a:rPr lang="en-GB" u="sng" dirty="0" smtClean="0"/>
              <a:t> Images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13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Open Publisher and choose Blank A4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48464" cy="491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9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 the view tab, choose Two-page spread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934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555776" y="1484784"/>
            <a:ext cx="72008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83568" y="1887753"/>
            <a:ext cx="72008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INSERT tab, choose 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96752"/>
            <a:ext cx="909344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3958" y="1228409"/>
            <a:ext cx="72008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46122" y="1559406"/>
            <a:ext cx="720080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8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Choose Draw Text Box, then draw a box to create your columns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040636" cy="508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4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Copy and paste your article text from Word, into the text 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6792"/>
            <a:ext cx="896537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2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610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GCSE Magazines</vt:lpstr>
      <vt:lpstr>The bigger picture</vt:lpstr>
      <vt:lpstr>Making your article</vt:lpstr>
      <vt:lpstr>Check</vt:lpstr>
      <vt:lpstr>Open Publisher and choose Blank A4</vt:lpstr>
      <vt:lpstr>On the view tab, choose Two-page spread</vt:lpstr>
      <vt:lpstr>On the INSERT tab, choose Page</vt:lpstr>
      <vt:lpstr>Choose Draw Text Box, then draw a box to create your columns</vt:lpstr>
      <vt:lpstr>Copy and paste your article text from Word, into the text box</vt:lpstr>
      <vt:lpstr>Draw another text box where necessary. Remember that you can use half the space between the blue line and the edge of the page</vt:lpstr>
      <vt:lpstr>PowerPoint Presentation</vt:lpstr>
      <vt:lpstr>PowerPoint Presentation</vt:lpstr>
      <vt:lpstr>For your title, choose Word Art and a style without a shadow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Continue to fill your article with images and text</vt:lpstr>
      <vt:lpstr>Check list</vt:lpstr>
      <vt:lpstr>Grading</vt:lpstr>
      <vt:lpstr>Production Log</vt:lpstr>
    </vt:vector>
  </TitlesOfParts>
  <Company>George Spencer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Dughan</dc:creator>
  <cp:lastModifiedBy>Mel D</cp:lastModifiedBy>
  <cp:revision>54</cp:revision>
  <dcterms:created xsi:type="dcterms:W3CDTF">2012-01-06T08:58:04Z</dcterms:created>
  <dcterms:modified xsi:type="dcterms:W3CDTF">2015-01-17T22:27:30Z</dcterms:modified>
</cp:coreProperties>
</file>