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0"/>
  </p:notesMasterIdLst>
  <p:sldIdLst>
    <p:sldId id="261" r:id="rId2"/>
    <p:sldId id="262" r:id="rId3"/>
    <p:sldId id="263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0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0387" autoAdjust="0"/>
  </p:normalViewPr>
  <p:slideViewPr>
    <p:cSldViewPr snapToGrid="0">
      <p:cViewPr varScale="1">
        <p:scale>
          <a:sx n="67" d="100"/>
          <a:sy n="67" d="100"/>
        </p:scale>
        <p:origin x="1392" y="72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29FAAD-70E5-48E1-B261-293EA26A0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5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844EA-7755-44F0-8C8F-E00028655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4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B0A0-11D1-4836-A09B-D2FE89E57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646D-BC47-4AFA-AE1B-5D320A2F6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2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63D89-7CFC-454A-B38F-91066EA37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E61F-7385-4365-B2E4-1756FCC7E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9BF7-74F9-4550-BD99-F3037CBD6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20E91-AAE4-4779-8237-D5C52566F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3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DEDC8-0299-45F3-B4CC-B2CC9E134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4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7E1D-5980-437E-BF28-F202FBC78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0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5E53-F79D-4B67-B4B1-5583AAA5A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D762-A526-489F-93D9-E064541FE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E400B-A03B-42A4-A6F3-39FF11BA0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C1626C-1140-4CBA-B14E-7AB41510B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GCSE Assignment B321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dirty="0" smtClean="0"/>
              <a:t>Fred </a:t>
            </a:r>
            <a:r>
              <a:rPr lang="en-GB" dirty="0" err="1" smtClean="0"/>
              <a:t>Bloggs</a:t>
            </a:r>
            <a:r>
              <a:rPr lang="en-GB" dirty="0" smtClean="0"/>
              <a:t>, 1234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/>
              <a:t>George Spencer Academy 28278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GB" u="sng" dirty="0" smtClean="0"/>
              <a:t>Compare two teen movies in terms of representations, conventions, messages and values</a:t>
            </a:r>
          </a:p>
          <a:p>
            <a:pPr marL="0" indent="0" algn="ctr">
              <a:buFont typeface="Arial" charset="0"/>
              <a:buNone/>
              <a:defRPr/>
            </a:pPr>
            <a:endParaRPr lang="en-GB" u="sng" dirty="0"/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solidFill>
                  <a:srgbClr val="FF0000"/>
                </a:solidFill>
              </a:rPr>
              <a:t>Include images from both of the films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codes and conventions of teen movies?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dirty="0" smtClean="0"/>
              <a:t>The codes and conventions of teen movies are important because: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/>
              <a:t>The codes and conventions typically seen in teen movies are: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/>
              <a:t>High schools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/>
              <a:t>Family conflict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solidFill>
                  <a:srgbClr val="FF0000"/>
                </a:solidFill>
              </a:rPr>
              <a:t>Include other codes and conventions that are typically seen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Codes and Conventions in </a:t>
            </a:r>
            <a:br>
              <a:rPr lang="en-GB" altLang="en-US" sz="3200" dirty="0" smtClean="0"/>
            </a:br>
            <a:r>
              <a:rPr lang="en-GB" altLang="en-US" sz="3200" u="sng" dirty="0" smtClean="0"/>
              <a:t>The Breakfast Club </a:t>
            </a:r>
            <a:r>
              <a:rPr lang="en-GB" altLang="en-US" sz="3200" dirty="0" smtClean="0"/>
              <a:t>(Hughes, 1985)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743200" y="3668713"/>
            <a:ext cx="2509838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accent1"/>
                </a:solidFill>
              </a:rPr>
              <a:t>Conventions of teen movies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3856038" y="3121025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Proms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4694238" y="2314575"/>
            <a:ext cx="1722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Relationships</a:t>
            </a:r>
          </a:p>
        </p:txBody>
      </p: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5380038" y="3027363"/>
            <a:ext cx="1690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Coming of age</a:t>
            </a: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6772275" y="2500313"/>
            <a:ext cx="1265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alcohol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6135688" y="3852863"/>
            <a:ext cx="244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Illegal substances </a:t>
            </a: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4748213" y="4333875"/>
            <a:ext cx="1387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First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/>
              <a:t>love</a:t>
            </a:r>
          </a:p>
        </p:txBody>
      </p:sp>
      <p:sp>
        <p:nvSpPr>
          <p:cNvPr id="4106" name="TextBox 17"/>
          <p:cNvSpPr txBox="1">
            <a:spLocks noChangeArrowheads="1"/>
          </p:cNvSpPr>
          <p:nvPr/>
        </p:nvSpPr>
        <p:spPr bwMode="auto">
          <a:xfrm>
            <a:off x="2098675" y="4421188"/>
            <a:ext cx="2478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American pop-culture</a:t>
            </a:r>
          </a:p>
        </p:txBody>
      </p: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439738" y="3668713"/>
            <a:ext cx="173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rebellion</a:t>
            </a:r>
          </a:p>
        </p:txBody>
      </p:sp>
      <p:sp>
        <p:nvSpPr>
          <p:cNvPr id="4108" name="TextBox 20"/>
          <p:cNvSpPr txBox="1">
            <a:spLocks noChangeArrowheads="1"/>
          </p:cNvSpPr>
          <p:nvPr/>
        </p:nvSpPr>
        <p:spPr bwMode="auto">
          <a:xfrm>
            <a:off x="1295400" y="2855913"/>
            <a:ext cx="1754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Teen </a:t>
            </a:r>
            <a:r>
              <a:rPr lang="en-GB" altLang="en-US" dirty="0" smtClean="0"/>
              <a:t>angst</a:t>
            </a:r>
            <a:endParaRPr lang="en-GB" altLang="en-US" dirty="0"/>
          </a:p>
        </p:txBody>
      </p:sp>
      <p:sp>
        <p:nvSpPr>
          <p:cNvPr id="4109" name="TextBox 21"/>
          <p:cNvSpPr txBox="1">
            <a:spLocks noChangeArrowheads="1"/>
          </p:cNvSpPr>
          <p:nvPr/>
        </p:nvSpPr>
        <p:spPr bwMode="auto">
          <a:xfrm>
            <a:off x="1837531" y="18003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Losing one’s virginity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728663" y="23210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Conflict with parents</a:t>
            </a:r>
            <a:endParaRPr lang="en-GB" altLang="en-US" dirty="0"/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5272087" y="1946275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Social groups and cliques</a:t>
            </a:r>
            <a:endParaRPr lang="en-GB" altLang="en-US" dirty="0"/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5188157" y="5283866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Parties</a:t>
            </a:r>
            <a:endParaRPr lang="en-GB" altLang="en-US" dirty="0"/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2271712" y="503700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alienation</a:t>
            </a:r>
            <a:endParaRPr lang="en-GB" altLang="en-US" dirty="0"/>
          </a:p>
        </p:txBody>
      </p:sp>
      <p:sp>
        <p:nvSpPr>
          <p:cNvPr id="29" name="TextBox 21"/>
          <p:cNvSpPr txBox="1">
            <a:spLocks noChangeArrowheads="1"/>
          </p:cNvSpPr>
          <p:nvPr/>
        </p:nvSpPr>
        <p:spPr bwMode="auto">
          <a:xfrm>
            <a:off x="771524" y="522115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High school</a:t>
            </a:r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9738" y="5866410"/>
            <a:ext cx="8407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Write a paragraph for at least 4 of the conventions seen in the movie. How is the convention used in the movie to help the audience understand the story or the characters?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/>
              <a:t>Codes and Conventions in </a:t>
            </a:r>
            <a:br>
              <a:rPr lang="en-GB" altLang="en-US" sz="3200" dirty="0" smtClean="0"/>
            </a:br>
            <a:r>
              <a:rPr lang="en-GB" altLang="en-US" sz="3200" u="sng" dirty="0" smtClean="0"/>
              <a:t>Mean Girls</a:t>
            </a:r>
            <a:r>
              <a:rPr lang="en-GB" altLang="en-US" sz="3200" dirty="0" smtClean="0"/>
              <a:t> (Waters, 2004)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743200" y="3668713"/>
            <a:ext cx="2509838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accent1"/>
                </a:solidFill>
              </a:rPr>
              <a:t>Conventions of teen movies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3856038" y="3121025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Proms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4694238" y="2314575"/>
            <a:ext cx="1722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Relationships</a:t>
            </a:r>
          </a:p>
        </p:txBody>
      </p: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5380038" y="3027363"/>
            <a:ext cx="1690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Coming of age</a:t>
            </a: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6772275" y="2500313"/>
            <a:ext cx="1265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alcohol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6135688" y="3852863"/>
            <a:ext cx="244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Illegal substances </a:t>
            </a: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4748213" y="4333875"/>
            <a:ext cx="1387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First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/>
              <a:t>love</a:t>
            </a:r>
          </a:p>
        </p:txBody>
      </p:sp>
      <p:sp>
        <p:nvSpPr>
          <p:cNvPr id="4106" name="TextBox 17"/>
          <p:cNvSpPr txBox="1">
            <a:spLocks noChangeArrowheads="1"/>
          </p:cNvSpPr>
          <p:nvPr/>
        </p:nvSpPr>
        <p:spPr bwMode="auto">
          <a:xfrm>
            <a:off x="2098675" y="4421188"/>
            <a:ext cx="2478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American pop-culture</a:t>
            </a:r>
          </a:p>
        </p:txBody>
      </p: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439738" y="3668713"/>
            <a:ext cx="173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rebellion</a:t>
            </a:r>
          </a:p>
        </p:txBody>
      </p:sp>
      <p:sp>
        <p:nvSpPr>
          <p:cNvPr id="4108" name="TextBox 20"/>
          <p:cNvSpPr txBox="1">
            <a:spLocks noChangeArrowheads="1"/>
          </p:cNvSpPr>
          <p:nvPr/>
        </p:nvSpPr>
        <p:spPr bwMode="auto">
          <a:xfrm>
            <a:off x="1295400" y="2855913"/>
            <a:ext cx="1754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Teen </a:t>
            </a:r>
            <a:r>
              <a:rPr lang="en-GB" altLang="en-US" dirty="0" smtClean="0"/>
              <a:t>angst</a:t>
            </a:r>
            <a:endParaRPr lang="en-GB" altLang="en-US" dirty="0"/>
          </a:p>
        </p:txBody>
      </p:sp>
      <p:sp>
        <p:nvSpPr>
          <p:cNvPr id="4109" name="TextBox 21"/>
          <p:cNvSpPr txBox="1">
            <a:spLocks noChangeArrowheads="1"/>
          </p:cNvSpPr>
          <p:nvPr/>
        </p:nvSpPr>
        <p:spPr bwMode="auto">
          <a:xfrm>
            <a:off x="1837531" y="18003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Losing one’s virginity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728663" y="23210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Conflict with parents</a:t>
            </a:r>
            <a:endParaRPr lang="en-GB" altLang="en-US" dirty="0"/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5272087" y="1946275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Social groups and cliques</a:t>
            </a:r>
            <a:endParaRPr lang="en-GB" altLang="en-US" dirty="0"/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5188157" y="5283866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Parties</a:t>
            </a:r>
            <a:endParaRPr lang="en-GB" altLang="en-US" dirty="0"/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2271712" y="503700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alienation</a:t>
            </a:r>
            <a:endParaRPr lang="en-GB" altLang="en-US" dirty="0"/>
          </a:p>
        </p:txBody>
      </p:sp>
      <p:sp>
        <p:nvSpPr>
          <p:cNvPr id="29" name="TextBox 21"/>
          <p:cNvSpPr txBox="1">
            <a:spLocks noChangeArrowheads="1"/>
          </p:cNvSpPr>
          <p:nvPr/>
        </p:nvSpPr>
        <p:spPr bwMode="auto">
          <a:xfrm>
            <a:off x="771524" y="522115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/>
              <a:t>High school</a:t>
            </a:r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9738" y="5866410"/>
            <a:ext cx="8407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Write a paragraph for at least 4 of the conventions seen in the movie. How is the convention used in the movie to help the audience understand the story or the characters?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do we learn about the high school from the shots we see during the montage?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 in </a:t>
            </a:r>
            <a:r>
              <a:rPr lang="en-GB" u="sng" dirty="0" smtClean="0"/>
              <a:t>The Breakfast Club</a:t>
            </a:r>
            <a:endParaRPr lang="en-GB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Choose two of the main characters. Insert their photograph and then explain what we learn about them as they arrive at detention.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0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Representation/Messages in </a:t>
            </a:r>
            <a:r>
              <a:rPr lang="en-GB" u="sng" dirty="0" smtClean="0"/>
              <a:t>Mean Girls</a:t>
            </a:r>
            <a:endParaRPr lang="en-GB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From the opening sequence explain what we learn about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A) the school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B) Cady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C) the other characters – especially the plastics</a:t>
            </a:r>
            <a:endParaRPr lang="en-GB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519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How are the movies similar/ different?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977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302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Office Theme</vt:lpstr>
      <vt:lpstr>GCSE Assignment B321</vt:lpstr>
      <vt:lpstr>The codes and conventions of teen movies?</vt:lpstr>
      <vt:lpstr>Codes and Conventions in  The Breakfast Club (Hughes, 1985)</vt:lpstr>
      <vt:lpstr>Codes and Conventions in  Mean Girls (Waters, 2004)</vt:lpstr>
      <vt:lpstr>Messages </vt:lpstr>
      <vt:lpstr>Representation in The Breakfast Club</vt:lpstr>
      <vt:lpstr>Representation/Messages in Mean Girls</vt:lpstr>
      <vt:lpstr>COMPARE</vt:lpstr>
    </vt:vector>
  </TitlesOfParts>
  <Company>TechSmith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m.pierce</dc:creator>
  <cp:lastModifiedBy>Miss M. Dughan</cp:lastModifiedBy>
  <cp:revision>121</cp:revision>
  <dcterms:created xsi:type="dcterms:W3CDTF">2006-07-18T19:14:56Z</dcterms:created>
  <dcterms:modified xsi:type="dcterms:W3CDTF">2015-07-22T09:13:42Z</dcterms:modified>
</cp:coreProperties>
</file>