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6"/>
  </p:notesMasterIdLst>
  <p:sldIdLst>
    <p:sldId id="295" r:id="rId2"/>
    <p:sldId id="288" r:id="rId3"/>
    <p:sldId id="290" r:id="rId4"/>
    <p:sldId id="280" r:id="rId5"/>
    <p:sldId id="271" r:id="rId6"/>
    <p:sldId id="292" r:id="rId7"/>
    <p:sldId id="303" r:id="rId8"/>
    <p:sldId id="301" r:id="rId9"/>
    <p:sldId id="279" r:id="rId10"/>
    <p:sldId id="296" r:id="rId11"/>
    <p:sldId id="302" r:id="rId12"/>
    <p:sldId id="304" r:id="rId13"/>
    <p:sldId id="299" r:id="rId14"/>
    <p:sldId id="293" r:id="rId15"/>
    <p:sldId id="297" r:id="rId16"/>
    <p:sldId id="291" r:id="rId17"/>
    <p:sldId id="281" r:id="rId18"/>
    <p:sldId id="282" r:id="rId19"/>
    <p:sldId id="283" r:id="rId20"/>
    <p:sldId id="273" r:id="rId21"/>
    <p:sldId id="294" r:id="rId22"/>
    <p:sldId id="300" r:id="rId23"/>
    <p:sldId id="298" r:id="rId24"/>
    <p:sldId id="305" r:id="rId25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 autoAdjust="0"/>
    <p:restoredTop sz="90387" autoAdjust="0"/>
  </p:normalViewPr>
  <p:slideViewPr>
    <p:cSldViewPr snapToGrid="0">
      <p:cViewPr varScale="1">
        <p:scale>
          <a:sx n="82" d="100"/>
          <a:sy n="82" d="100"/>
        </p:scale>
        <p:origin x="1122" y="90"/>
      </p:cViewPr>
      <p:guideLst>
        <p:guide orient="horz"/>
        <p:guide pos="1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C829A2-A662-4973-AA82-40E8CA657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C829A2-A662-4973-AA82-40E8CA657B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7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D7D7-A0D8-4E0D-A9C7-691820D5E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DFDF-8258-451C-AB7C-5AF2B4C8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7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310D-4B69-451B-A1C8-E55229625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6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D7AA-7A0C-4CAE-A85B-77399F80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44B0-F56C-41F2-9206-E4F601DA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6186-5C6E-4FBC-8FF3-81A22E8EA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3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9DBA-D1B1-4BCA-A032-5B42B6087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9FE5-4E9E-445B-B7F1-EA6C8FC1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5BE9-41E9-43E4-BC2F-6EC0B0D29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4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5EE8-60AD-42F9-8899-2C7008EC0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AB76-6D2D-43B5-BECF-CED5E9484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3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D1DC-15BC-407C-8552-E9A2DC690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CBC9C9-C14F-462A-9D99-5297C47F6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StzNgEYfhGyLq5GVskQ4IfHIBL3WgsPOytFLnYX9XI/edi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slide" Target="slide6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slide" Target="slide19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the essay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Weebly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3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3: </a:t>
            </a:r>
            <a:r>
              <a:rPr lang="en-GB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Girls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messages, values and representations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is answered using the 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Mean Girls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analysis sheet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found on Moodle</a:t>
            </a:r>
          </a:p>
          <a:p>
            <a:pPr marL="514350" indent="-514350">
              <a:buFont typeface="Arial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one paragraph for each box on the analysis sheet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6" y="280200"/>
            <a:ext cx="180150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 PLAN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5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GB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81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3: </a:t>
            </a:r>
            <a:r>
              <a:rPr lang="en-GB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Duff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messages, values and representations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6504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is answered using the </a:t>
            </a:r>
            <a:r>
              <a:rPr lang="en-GB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</a:t>
            </a:r>
            <a:r>
              <a:rPr lang="en-GB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Duff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514350" indent="-514350">
              <a:buFont typeface="Arial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analysis sheet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you found on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Weebly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one paragraph for each box on the</a:t>
            </a:r>
          </a:p>
          <a:p>
            <a:pPr marL="514350" indent="-514350">
              <a:buFont typeface="Arial" charset="0"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sheet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6" y="280200"/>
            <a:ext cx="180150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 PLAN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0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79478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section compares the movies. Use the sheet that you filled in comparing the movies.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6" y="280200"/>
            <a:ext cx="180150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 PLAN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9356" r="10122" b="9188"/>
          <a:stretch/>
        </p:blipFill>
        <p:spPr bwMode="auto">
          <a:xfrm>
            <a:off x="3889612" y="3060326"/>
            <a:ext cx="4776715" cy="320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552" y="3087622"/>
            <a:ext cx="3016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row of your table should be one short paragraph in your essay. Remember to use the comparing words in the highlighted box at the top of the table.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Conventions of </a:t>
            </a:r>
            <a:r>
              <a:rPr lang="en-GB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Breakfast Club</a:t>
            </a:r>
            <a:endParaRPr lang="en-US" u="sng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229600" cy="4872037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your h drive you have a spider diagram with the conventions of teen movies. You have written examples on the sheet. 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your essay write about some of the conventions and give examples of how they are used in the film.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28665" r="17529" b="22794"/>
          <a:stretch>
            <a:fillRect/>
          </a:stretch>
        </p:blipFill>
        <p:spPr bwMode="auto">
          <a:xfrm>
            <a:off x="5686425" y="2622550"/>
            <a:ext cx="30845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423863" y="6127750"/>
            <a:ext cx="36576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HINTS FOR A TOP GRADE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223000" y="6283325"/>
            <a:ext cx="273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Back to paragraph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7" y="206398"/>
            <a:ext cx="8229600" cy="1704287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this sheet – </a:t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Weebly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</a:t>
            </a:r>
            <a:r>
              <a:rPr lang="en-GB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Girls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Duff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4" y="1968689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examples for 3-5 conventions that are used in the film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8545" r="6250" b="11753"/>
          <a:stretch/>
        </p:blipFill>
        <p:spPr bwMode="auto">
          <a:xfrm>
            <a:off x="1296538" y="3029803"/>
            <a:ext cx="6822259" cy="330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970" y="6332561"/>
            <a:ext cx="2415654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Back to essay plan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9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274638"/>
            <a:ext cx="8495731" cy="677862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Grading for conventions paragraphs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914401"/>
            <a:ext cx="8420100" cy="4356100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A/A* Detailed examples of conventions seen in the movies with explanations of how the conventions affect the movie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B/C Examples given of how the conventions are used within the films, with some explanations of effect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D/E list of conventions seen in the movies with some limited examples.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5517634"/>
            <a:ext cx="748030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explanations should be specific – use character names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24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Montage</a:t>
            </a:r>
            <a:endParaRPr 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4294967295"/>
          </p:nvPr>
        </p:nvSpPr>
        <p:spPr>
          <a:xfrm>
            <a:off x="179388" y="908050"/>
            <a:ext cx="8785225" cy="5616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montage the shots suggest </a:t>
            </a:r>
            <a:r>
              <a:rPr lang="en-GB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ideas. Try splitting the shots into </a:t>
            </a:r>
            <a:r>
              <a:rPr lang="en-GB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representations of school and </a:t>
            </a:r>
            <a:r>
              <a:rPr lang="en-GB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representations.</a:t>
            </a:r>
          </a:p>
          <a:p>
            <a:pPr>
              <a:buFont typeface="Arial" charset="0"/>
              <a:buNone/>
            </a:pPr>
            <a:r>
              <a:rPr lang="en-GB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director suggesting by the neutral representations? (eg the empty hall and corridor, the canteen, etc)</a:t>
            </a:r>
          </a:p>
          <a:p>
            <a:pPr>
              <a:buFont typeface="Arial" charset="0"/>
              <a:buNone/>
            </a:pPr>
            <a:r>
              <a:rPr lang="en-GB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suggested by the other shots? (the grafitti, the litter, the exercise book etc)</a:t>
            </a:r>
          </a:p>
          <a:p>
            <a:pPr>
              <a:buFont typeface="Arial" charset="0"/>
              <a:buNone/>
            </a:pP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themes</a:t>
            </a:r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introduced during this section, and how are they conveyed?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flipH="1">
            <a:off x="7834313" y="6210300"/>
            <a:ext cx="9540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Themes that are explored in the film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Cliques and barriers between students</a:t>
            </a:r>
          </a:p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Rebellion</a:t>
            </a:r>
          </a:p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with parents and finding your own way in life</a:t>
            </a: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7834313" y="6210300"/>
            <a:ext cx="9540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we meet the characters what is suggested about them from the images connected to Brian’s voice over?</a:t>
            </a:r>
          </a:p>
          <a:p>
            <a:pPr marL="514350" indent="-514350">
              <a:buFont typeface="Arial" charset="0"/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suggested by the way that each character is introduced outside the school?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Claire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Brian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Andrew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Allison</a:t>
            </a:r>
          </a:p>
          <a:p>
            <a:pPr marL="514350" indent="-514350">
              <a:buFont typeface="Arial" charset="0"/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this introduction confirmed by the way that they sit down?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7970" y="6332561"/>
            <a:ext cx="2415654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Back to essay plan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5443" y="3923818"/>
            <a:ext cx="2031357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Use your notes from this sheet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1320" y="442968"/>
            <a:ext cx="3295934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45104" cy="4525963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A/A* To write analytically and accurately showing personal insight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B/C To analyse the way in which the characters have been created and the meanings received by the audience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To describe the characters and show why they are created in that way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287" y="293008"/>
            <a:ext cx="341876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CODES AND CONVENTIONS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 AND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6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If you have finished…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Check your work carefully –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Have you remembered capital letters for names and for the titles of the films?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Read your work slowly – do the sentences make sense?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Do the sentences sound like a proper essay? (avoid words like get, got, thing, nice, bit)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Make sure there is no slang – use formal English (avoid dad, mum, mate, stuff </a:t>
            </a:r>
            <a:r>
              <a:rPr lang="en-GB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etc</a:t>
            </a:r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HINTS FOR A TOP GRADE</a:t>
            </a:r>
            <a:endParaRPr 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your examples are detailed and clear</a:t>
            </a:r>
          </a:p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to say WHY these conventions were used in the film</a:t>
            </a:r>
          </a:p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work carefully</a:t>
            </a:r>
          </a:p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formally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7739063" y="6169025"/>
            <a:ext cx="113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Back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1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268" t="16788" r="30693" b="11761"/>
          <a:stretch/>
        </p:blipFill>
        <p:spPr>
          <a:xfrm>
            <a:off x="1412112" y="131983"/>
            <a:ext cx="5628904" cy="6125111"/>
          </a:xfrm>
          <a:prstGeom prst="rect">
            <a:avLst/>
          </a:prstGeom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7234177" y="5590572"/>
            <a:ext cx="1551008" cy="8912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20336" r="10448" b="14552"/>
          <a:stretch/>
        </p:blipFill>
        <p:spPr bwMode="auto">
          <a:xfrm>
            <a:off x="968991" y="1487606"/>
            <a:ext cx="7765576" cy="476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9367" y="586853"/>
            <a:ext cx="706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Girls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opening sequence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4" action="ppaction://hlinksldjump"/>
          </p:cNvPr>
          <p:cNvSpPr/>
          <p:nvPr/>
        </p:nvSpPr>
        <p:spPr>
          <a:xfrm flipH="1">
            <a:off x="7834313" y="6210300"/>
            <a:ext cx="9540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586853"/>
            <a:ext cx="706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Duff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opening sequence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684" t="16737" r="34737" b="13088"/>
          <a:stretch/>
        </p:blipFill>
        <p:spPr>
          <a:xfrm>
            <a:off x="504092" y="1202366"/>
            <a:ext cx="3969187" cy="5512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596" t="23949" r="34913" b="15614"/>
          <a:stretch/>
        </p:blipFill>
        <p:spPr>
          <a:xfrm>
            <a:off x="4473279" y="1368253"/>
            <a:ext cx="4319338" cy="5180983"/>
          </a:xfrm>
          <a:prstGeom prst="rect">
            <a:avLst/>
          </a:prstGeom>
        </p:spPr>
      </p:pic>
      <p:sp>
        <p:nvSpPr>
          <p:cNvPr id="4" name="Right Arrow 3">
            <a:hlinkClick r:id="rId5" action="ppaction://hlinksldjump"/>
          </p:cNvPr>
          <p:cNvSpPr/>
          <p:nvPr/>
        </p:nvSpPr>
        <p:spPr>
          <a:xfrm flipH="1">
            <a:off x="8011864" y="6206334"/>
            <a:ext cx="954087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1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Plagiarism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Plagiarism is when work is copied from somewhere else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be disqualified from this GCSE and in some cases from all of the GCSEs entered in this session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DO IT!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0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515816" y="83894"/>
            <a:ext cx="8229600" cy="908050"/>
          </a:xfrm>
        </p:spPr>
        <p:txBody>
          <a:bodyPr/>
          <a:lstStyle/>
          <a:p>
            <a:r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4294967295"/>
          </p:nvPr>
        </p:nvSpPr>
        <p:spPr>
          <a:xfrm>
            <a:off x="526929" y="785569"/>
            <a:ext cx="8229600" cy="5861416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terminology</a:t>
            </a:r>
          </a:p>
          <a:p>
            <a:pPr>
              <a:buFont typeface="Arial" charset="0"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angles: close up, tilt, pan, establishing shot,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GB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terminology: diegetic, voiceover </a:t>
            </a:r>
            <a:r>
              <a:rPr lang="en-GB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formally – like a text book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Analyse! (Use PEAQ formula for each point)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XAMPLE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NALYSIS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7058"/>
          </a:xfrm>
        </p:spPr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Starting your essay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Name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Candidate number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Centre: George Spencer Academy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Centre Number 28278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Unit B321: Analytical Assignment</a:t>
            </a:r>
          </a:p>
          <a:p>
            <a:r>
              <a:rPr lang="en-GB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Title: Compare two teen movies in terms of representations, conventions, messages and values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093" y="996287"/>
            <a:ext cx="784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 needs to go at the top of your essay. Your name/candidate number and centre number should be at the top of every page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7838" y="242888"/>
            <a:ext cx="8229600" cy="75406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1:</a:t>
            </a:r>
            <a:b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Conventions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Teen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endParaRPr lang="en-GB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738"/>
            <a:ext cx="8197850" cy="5316537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briefly without examples what the conventions of teen movies are</a:t>
            </a:r>
          </a:p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briefly what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Breakfast Club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(John Hughes, 1985)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about.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(max 5 sentences)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Which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conventions does it include? Give examples for each convention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briefly what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Girls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(Waters, 2004) 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Which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conventions does it include? Give examples for each convention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126" y="272955"/>
            <a:ext cx="174691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 PLAN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1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9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GB" sz="19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69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7838" y="242888"/>
            <a:ext cx="8229600" cy="75406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1:</a:t>
            </a:r>
            <a:b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Conventions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Teen </a:t>
            </a:r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endParaRPr lang="en-GB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738"/>
            <a:ext cx="8197850" cy="5316537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briefly without examples what the conventions of teen movies are</a:t>
            </a:r>
          </a:p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briefly what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Breakfast Club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(John Hughes, 1985)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about.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(max 5 sentences)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Which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conventions does it include? Give examples for each convention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briefly what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Duff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Sandel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2015) 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Which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conventions does it include? Give examples for each convention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126" y="272955"/>
            <a:ext cx="174691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 PLAN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8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375312" y="875139"/>
            <a:ext cx="8536675" cy="1444980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2: </a:t>
            </a:r>
            <a:r>
              <a:rPr lang="en-GB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Breakfast Club</a:t>
            </a:r>
            <a:br>
              <a:rPr lang="en-GB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messages, values and representations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4294967295"/>
          </p:nvPr>
        </p:nvSpPr>
        <p:spPr>
          <a:xfrm>
            <a:off x="258810" y="3063923"/>
            <a:ext cx="8229600" cy="379407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2 analysis sheets for this section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montage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shots around the school during Brian’s voice over.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The introduction of the characters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6" y="88289"/>
            <a:ext cx="180150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 PLAN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926</Words>
  <Application>Microsoft Office PowerPoint</Application>
  <PresentationFormat>On-screen Show (4:3)</PresentationFormat>
  <Paragraphs>119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Office Theme</vt:lpstr>
      <vt:lpstr>Writing the essay </vt:lpstr>
      <vt:lpstr>Grading</vt:lpstr>
      <vt:lpstr>Plagiarism</vt:lpstr>
      <vt:lpstr>STYLE</vt:lpstr>
      <vt:lpstr>Starting your essay</vt:lpstr>
      <vt:lpstr>Section 1: Conventions of Teen movies</vt:lpstr>
      <vt:lpstr>PowerPoint Presentation</vt:lpstr>
      <vt:lpstr>Section 1: Conventions of Teen movies</vt:lpstr>
      <vt:lpstr>Section 2: The Breakfast Club messages, values and representations</vt:lpstr>
      <vt:lpstr>Section 3: Mean Girls messages, values and representations</vt:lpstr>
      <vt:lpstr>PowerPoint Presentation</vt:lpstr>
      <vt:lpstr>Section 3: The Duff messages, values and representations</vt:lpstr>
      <vt:lpstr>Conclusion</vt:lpstr>
      <vt:lpstr>Conventions of The Breakfast Club</vt:lpstr>
      <vt:lpstr>Use this sheet –  on Weebly under TBC, Mean Girls or The Duff</vt:lpstr>
      <vt:lpstr>Grading for conventions paragraphs</vt:lpstr>
      <vt:lpstr>Montage</vt:lpstr>
      <vt:lpstr>Themes that are explored in the film</vt:lpstr>
      <vt:lpstr>Representations</vt:lpstr>
      <vt:lpstr>If you have finished…</vt:lpstr>
      <vt:lpstr>HINTS FOR A TOP GRADE</vt:lpstr>
      <vt:lpstr>PowerPoint Presentation</vt:lpstr>
      <vt:lpstr>PowerPoint Presentation</vt:lpstr>
      <vt:lpstr>PowerPoint Presentation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m.pierce</dc:creator>
  <cp:lastModifiedBy>Mr R. Turner</cp:lastModifiedBy>
  <cp:revision>144</cp:revision>
  <cp:lastPrinted>2013-09-09T07:44:34Z</cp:lastPrinted>
  <dcterms:created xsi:type="dcterms:W3CDTF">2006-07-18T19:14:56Z</dcterms:created>
  <dcterms:modified xsi:type="dcterms:W3CDTF">2016-10-21T07:23:35Z</dcterms:modified>
</cp:coreProperties>
</file>